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16" y="-19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D8F95-7344-4661-8EF0-3B58AD2FFE14}" type="datetimeFigureOut">
              <a:rPr lang="tr-TR" smtClean="0"/>
              <a:pPr/>
              <a:t>31.07.2019</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0AEF6-09E3-41B1-9D2E-269D5E72E589}" type="slidenum">
              <a:rPr lang="tr-TR" smtClean="0"/>
              <a:pPr/>
              <a:t>‹#›</a:t>
            </a:fld>
            <a:endParaRPr lang="tr-TR" dirty="0"/>
          </a:p>
        </p:txBody>
      </p:sp>
    </p:spTree>
    <p:extLst>
      <p:ext uri="{BB962C8B-B14F-4D97-AF65-F5344CB8AC3E}">
        <p14:creationId xmlns:p14="http://schemas.microsoft.com/office/powerpoint/2010/main" val="337127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5" name="4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5" name="4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5" name="4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5" name="4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6" name="5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8" name="7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4" name="3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3" name="2 Altbilgi Yer Tutucusu"/>
          <p:cNvSpPr>
            <a:spLocks noGrp="1"/>
          </p:cNvSpPr>
          <p:nvPr>
            <p:ph type="ftr" sz="quarter" idx="11"/>
          </p:nvPr>
        </p:nvSpPr>
        <p:spPr/>
        <p:txBody>
          <a:bodyPr/>
          <a:lstStyle/>
          <a:p>
            <a:r>
              <a:rPr lang="tr-TR" dirty="0" smtClean="0"/>
              <a:t>Form No: FR-1289; Revizyon Tarihi: 10.07.2017; Revizyon No: 00</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31.07.2019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31.07.2019</a:t>
            </a:fld>
            <a:endParaRPr lang="tr-TR" dirty="0"/>
          </a:p>
        </p:txBody>
      </p:sp>
      <p:sp>
        <p:nvSpPr>
          <p:cNvPr id="5" name="4 Altbilgi Yer Tutucusu"/>
          <p:cNvSpPr>
            <a:spLocks noGrp="1"/>
          </p:cNvSpPr>
          <p:nvPr>
            <p:ph type="ftr" sz="quarter" idx="3"/>
          </p:nvPr>
        </p:nvSpPr>
        <p:spPr>
          <a:xfrm>
            <a:off x="2195736" y="6525344"/>
            <a:ext cx="4608512" cy="19613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Form No: FR-1289; Revizyon Tarihi: 10.07.2017; Revizyon No: 00</a:t>
            </a:r>
          </a:p>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28000"/>
          </a:schemeClr>
        </a:solidFill>
        <a:effectLst/>
      </p:bgPr>
    </p:bg>
    <p:spTree>
      <p:nvGrpSpPr>
        <p:cNvPr id="1" name=""/>
        <p:cNvGrpSpPr/>
        <p:nvPr/>
      </p:nvGrpSpPr>
      <p:grpSpPr>
        <a:xfrm>
          <a:off x="0" y="0"/>
          <a:ext cx="0" cy="0"/>
          <a:chOff x="0" y="0"/>
          <a:chExt cx="0" cy="0"/>
        </a:xfrm>
      </p:grpSpPr>
      <p:grpSp>
        <p:nvGrpSpPr>
          <p:cNvPr id="1060" name="Group 2"/>
          <p:cNvGrpSpPr>
            <a:grpSpLocks noChangeAspect="1"/>
          </p:cNvGrpSpPr>
          <p:nvPr/>
        </p:nvGrpSpPr>
        <p:grpSpPr bwMode="auto">
          <a:xfrm>
            <a:off x="0" y="0"/>
            <a:ext cx="9144000" cy="6669360"/>
            <a:chOff x="115" y="117"/>
            <a:chExt cx="16827" cy="11891"/>
          </a:xfrm>
        </p:grpSpPr>
        <p:pic>
          <p:nvPicPr>
            <p:cNvPr id="4" name="Picture 35"/>
            <p:cNvPicPr>
              <a:picLocks noChangeAspect="1" noChangeArrowheads="1"/>
            </p:cNvPicPr>
            <p:nvPr/>
          </p:nvPicPr>
          <p:blipFill>
            <a:blip r:embed="rId2" cstate="print"/>
            <a:srcRect/>
            <a:stretch>
              <a:fillRect/>
            </a:stretch>
          </p:blipFill>
          <p:spPr bwMode="auto">
            <a:xfrm>
              <a:off x="115" y="117"/>
              <a:ext cx="16827" cy="11891"/>
            </a:xfrm>
            <a:prstGeom prst="rect">
              <a:avLst/>
            </a:prstGeom>
            <a:noFill/>
          </p:spPr>
        </p:pic>
        <p:pic>
          <p:nvPicPr>
            <p:cNvPr id="5" name="Picture 34"/>
            <p:cNvPicPr>
              <a:picLocks noChangeAspect="1" noChangeArrowheads="1"/>
            </p:cNvPicPr>
            <p:nvPr/>
          </p:nvPicPr>
          <p:blipFill>
            <a:blip r:embed="rId3" cstate="print"/>
            <a:srcRect/>
            <a:stretch>
              <a:fillRect/>
            </a:stretch>
          </p:blipFill>
          <p:spPr bwMode="auto">
            <a:xfrm>
              <a:off x="8808" y="2735"/>
              <a:ext cx="307" cy="159"/>
            </a:xfrm>
            <a:prstGeom prst="rect">
              <a:avLst/>
            </a:prstGeom>
            <a:noFill/>
          </p:spPr>
        </p:pic>
        <p:pic>
          <p:nvPicPr>
            <p:cNvPr id="6" name="Picture 33"/>
            <p:cNvPicPr>
              <a:picLocks noChangeAspect="1" noChangeArrowheads="1"/>
            </p:cNvPicPr>
            <p:nvPr/>
          </p:nvPicPr>
          <p:blipFill>
            <a:blip r:embed="rId4" cstate="print"/>
            <a:srcRect/>
            <a:stretch>
              <a:fillRect/>
            </a:stretch>
          </p:blipFill>
          <p:spPr bwMode="auto">
            <a:xfrm>
              <a:off x="8808" y="2524"/>
              <a:ext cx="306" cy="160"/>
            </a:xfrm>
            <a:prstGeom prst="rect">
              <a:avLst/>
            </a:prstGeom>
            <a:noFill/>
          </p:spPr>
        </p:pic>
        <p:grpSp>
          <p:nvGrpSpPr>
            <p:cNvPr id="7" name="Group 27"/>
            <p:cNvGrpSpPr>
              <a:grpSpLocks/>
            </p:cNvGrpSpPr>
            <p:nvPr/>
          </p:nvGrpSpPr>
          <p:grpSpPr bwMode="auto">
            <a:xfrm>
              <a:off x="8675" y="2229"/>
              <a:ext cx="224" cy="259"/>
              <a:chOff x="8675" y="2229"/>
              <a:chExt cx="224" cy="259"/>
            </a:xfrm>
          </p:grpSpPr>
          <p:sp>
            <p:nvSpPr>
              <p:cNvPr id="1025" name="Freeform 32"/>
              <p:cNvSpPr>
                <a:spLocks/>
              </p:cNvSpPr>
              <p:nvPr/>
            </p:nvSpPr>
            <p:spPr bwMode="auto">
              <a:xfrm>
                <a:off x="8675" y="2229"/>
                <a:ext cx="224" cy="259"/>
              </a:xfrm>
              <a:custGeom>
                <a:avLst/>
                <a:gdLst>
                  <a:gd name="T0" fmla="*/ 222 w 224"/>
                  <a:gd name="T1" fmla="*/ 2229 h 259"/>
                  <a:gd name="T2" fmla="*/ 222 w 224"/>
                  <a:gd name="T3" fmla="*/ 2229 h 259"/>
                  <a:gd name="T4" fmla="*/ 221 w 224"/>
                  <a:gd name="T5" fmla="*/ 2229 h 259"/>
                  <a:gd name="T6" fmla="*/ 0 w 224"/>
                  <a:gd name="T7" fmla="*/ 2389 h 259"/>
                  <a:gd name="T8" fmla="*/ 0 w 224"/>
                  <a:gd name="T9" fmla="*/ 2392 h 259"/>
                  <a:gd name="T10" fmla="*/ 9 w 224"/>
                  <a:gd name="T11" fmla="*/ 2417 h 259"/>
                  <a:gd name="T12" fmla="*/ 15 w 224"/>
                  <a:gd name="T13" fmla="*/ 2438 h 259"/>
                  <a:gd name="T14" fmla="*/ 22 w 224"/>
                  <a:gd name="T15" fmla="*/ 2459 h 259"/>
                  <a:gd name="T16" fmla="*/ 30 w 224"/>
                  <a:gd name="T17" fmla="*/ 2485 h 259"/>
                  <a:gd name="T18" fmla="*/ 32 w 224"/>
                  <a:gd name="T19" fmla="*/ 2487 h 259"/>
                  <a:gd name="T20" fmla="*/ 133 w 224"/>
                  <a:gd name="T21" fmla="*/ 2486 h 259"/>
                  <a:gd name="T22" fmla="*/ 135 w 224"/>
                  <a:gd name="T23" fmla="*/ 2485 h 259"/>
                  <a:gd name="T24" fmla="*/ 153 w 224"/>
                  <a:gd name="T25" fmla="*/ 2434 h 259"/>
                  <a:gd name="T26" fmla="*/ 201 w 224"/>
                  <a:gd name="T27" fmla="*/ 2296 h 259"/>
                  <a:gd name="T28" fmla="*/ 207 w 224"/>
                  <a:gd name="T29" fmla="*/ 2279 h 259"/>
                  <a:gd name="T30" fmla="*/ 212 w 224"/>
                  <a:gd name="T31" fmla="*/ 2262 h 259"/>
                  <a:gd name="T32" fmla="*/ 223 w 224"/>
                  <a:gd name="T33" fmla="*/ 2229 h 259"/>
                  <a:gd name="T34" fmla="*/ 222 w 224"/>
                  <a:gd name="T35" fmla="*/ 2229 h 2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259">
                    <a:moveTo>
                      <a:pt x="222" y="0"/>
                    </a:moveTo>
                    <a:lnTo>
                      <a:pt x="222" y="0"/>
                    </a:lnTo>
                    <a:lnTo>
                      <a:pt x="221" y="0"/>
                    </a:lnTo>
                    <a:lnTo>
                      <a:pt x="0" y="160"/>
                    </a:lnTo>
                    <a:lnTo>
                      <a:pt x="0" y="163"/>
                    </a:lnTo>
                    <a:lnTo>
                      <a:pt x="9" y="188"/>
                    </a:lnTo>
                    <a:lnTo>
                      <a:pt x="15" y="209"/>
                    </a:lnTo>
                    <a:lnTo>
                      <a:pt x="22" y="230"/>
                    </a:lnTo>
                    <a:lnTo>
                      <a:pt x="30" y="256"/>
                    </a:lnTo>
                    <a:lnTo>
                      <a:pt x="32" y="258"/>
                    </a:lnTo>
                    <a:lnTo>
                      <a:pt x="133" y="257"/>
                    </a:lnTo>
                    <a:lnTo>
                      <a:pt x="135" y="256"/>
                    </a:lnTo>
                    <a:lnTo>
                      <a:pt x="153" y="205"/>
                    </a:lnTo>
                    <a:lnTo>
                      <a:pt x="201" y="67"/>
                    </a:lnTo>
                    <a:lnTo>
                      <a:pt x="207" y="50"/>
                    </a:lnTo>
                    <a:lnTo>
                      <a:pt x="212" y="33"/>
                    </a:lnTo>
                    <a:lnTo>
                      <a:pt x="223" y="0"/>
                    </a:lnTo>
                    <a:lnTo>
                      <a:pt x="222" y="0"/>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1027" name="Freeform 31"/>
              <p:cNvSpPr>
                <a:spLocks/>
              </p:cNvSpPr>
              <p:nvPr/>
            </p:nvSpPr>
            <p:spPr bwMode="auto">
              <a:xfrm>
                <a:off x="8675" y="2229"/>
                <a:ext cx="224" cy="259"/>
              </a:xfrm>
              <a:custGeom>
                <a:avLst/>
                <a:gdLst>
                  <a:gd name="T0" fmla="*/ 133 w 224"/>
                  <a:gd name="T1" fmla="*/ 2486 h 259"/>
                  <a:gd name="T2" fmla="*/ 83 w 224"/>
                  <a:gd name="T3" fmla="*/ 2486 h 259"/>
                  <a:gd name="T4" fmla="*/ 133 w 224"/>
                  <a:gd name="T5" fmla="*/ 2487 h 259"/>
                  <a:gd name="T6" fmla="*/ 133 w 224"/>
                  <a:gd name="T7" fmla="*/ 2486 h 2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4" h="259">
                    <a:moveTo>
                      <a:pt x="133" y="257"/>
                    </a:moveTo>
                    <a:lnTo>
                      <a:pt x="83" y="257"/>
                    </a:lnTo>
                    <a:lnTo>
                      <a:pt x="133" y="258"/>
                    </a:lnTo>
                    <a:lnTo>
                      <a:pt x="133" y="257"/>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pic>
            <p:nvPicPr>
              <p:cNvPr id="1028" name="Picture 30"/>
              <p:cNvPicPr>
                <a:picLocks noChangeAspect="1" noChangeArrowheads="1"/>
              </p:cNvPicPr>
              <p:nvPr/>
            </p:nvPicPr>
            <p:blipFill>
              <a:blip r:embed="rId5" cstate="print"/>
              <a:srcRect/>
              <a:stretch>
                <a:fillRect/>
              </a:stretch>
            </p:blipFill>
            <p:spPr bwMode="auto">
              <a:xfrm>
                <a:off x="8198" y="2227"/>
                <a:ext cx="215" cy="259"/>
              </a:xfrm>
              <a:prstGeom prst="rect">
                <a:avLst/>
              </a:prstGeom>
              <a:noFill/>
            </p:spPr>
          </p:pic>
          <p:pic>
            <p:nvPicPr>
              <p:cNvPr id="1029" name="Picture 29"/>
              <p:cNvPicPr>
                <a:picLocks noChangeAspect="1" noChangeArrowheads="1"/>
              </p:cNvPicPr>
              <p:nvPr/>
            </p:nvPicPr>
            <p:blipFill>
              <a:blip r:embed="rId6" cstate="print"/>
              <a:srcRect/>
              <a:stretch>
                <a:fillRect/>
              </a:stretch>
            </p:blipFill>
            <p:spPr bwMode="auto">
              <a:xfrm>
                <a:off x="8462" y="2112"/>
                <a:ext cx="163" cy="319"/>
              </a:xfrm>
              <a:prstGeom prst="rect">
                <a:avLst/>
              </a:prstGeom>
              <a:noFill/>
            </p:spPr>
          </p:pic>
          <p:pic>
            <p:nvPicPr>
              <p:cNvPr id="1030" name="Picture 28"/>
              <p:cNvPicPr>
                <a:picLocks noChangeAspect="1" noChangeArrowheads="1"/>
              </p:cNvPicPr>
              <p:nvPr/>
            </p:nvPicPr>
            <p:blipFill>
              <a:blip r:embed="rId7" cstate="print"/>
              <a:srcRect/>
              <a:stretch>
                <a:fillRect/>
              </a:stretch>
            </p:blipFill>
            <p:spPr bwMode="auto">
              <a:xfrm>
                <a:off x="7980" y="2523"/>
                <a:ext cx="298" cy="158"/>
              </a:xfrm>
              <a:prstGeom prst="rect">
                <a:avLst/>
              </a:prstGeom>
              <a:noFill/>
            </p:spPr>
          </p:pic>
        </p:grpSp>
        <p:grpSp>
          <p:nvGrpSpPr>
            <p:cNvPr id="8" name="Group 23"/>
            <p:cNvGrpSpPr>
              <a:grpSpLocks/>
            </p:cNvGrpSpPr>
            <p:nvPr/>
          </p:nvGrpSpPr>
          <p:grpSpPr bwMode="auto">
            <a:xfrm>
              <a:off x="8197" y="2934"/>
              <a:ext cx="214" cy="256"/>
              <a:chOff x="8197" y="2934"/>
              <a:chExt cx="214" cy="256"/>
            </a:xfrm>
          </p:grpSpPr>
          <p:sp>
            <p:nvSpPr>
              <p:cNvPr id="62" name="Freeform 26"/>
              <p:cNvSpPr>
                <a:spLocks/>
              </p:cNvSpPr>
              <p:nvPr/>
            </p:nvSpPr>
            <p:spPr bwMode="auto">
              <a:xfrm>
                <a:off x="8197" y="2934"/>
                <a:ext cx="214" cy="256"/>
              </a:xfrm>
              <a:custGeom>
                <a:avLst/>
                <a:gdLst>
                  <a:gd name="T0" fmla="*/ 84 w 214"/>
                  <a:gd name="T1" fmla="*/ 2934 h 256"/>
                  <a:gd name="T2" fmla="*/ 82 w 214"/>
                  <a:gd name="T3" fmla="*/ 2937 h 256"/>
                  <a:gd name="T4" fmla="*/ 69 w 214"/>
                  <a:gd name="T5" fmla="*/ 2975 h 256"/>
                  <a:gd name="T6" fmla="*/ 28 w 214"/>
                  <a:gd name="T7" fmla="*/ 3102 h 256"/>
                  <a:gd name="T8" fmla="*/ 0 w 214"/>
                  <a:gd name="T9" fmla="*/ 3189 h 256"/>
                  <a:gd name="T10" fmla="*/ 1 w 214"/>
                  <a:gd name="T11" fmla="*/ 3189 h 256"/>
                  <a:gd name="T12" fmla="*/ 1 w 214"/>
                  <a:gd name="T13" fmla="*/ 3190 h 256"/>
                  <a:gd name="T14" fmla="*/ 2 w 214"/>
                  <a:gd name="T15" fmla="*/ 3189 h 256"/>
                  <a:gd name="T16" fmla="*/ 3 w 214"/>
                  <a:gd name="T17" fmla="*/ 3189 h 256"/>
                  <a:gd name="T18" fmla="*/ 213 w 214"/>
                  <a:gd name="T19" fmla="*/ 3036 h 256"/>
                  <a:gd name="T20" fmla="*/ 214 w 214"/>
                  <a:gd name="T21" fmla="*/ 3034 h 256"/>
                  <a:gd name="T22" fmla="*/ 205 w 214"/>
                  <a:gd name="T23" fmla="*/ 3007 h 256"/>
                  <a:gd name="T24" fmla="*/ 198 w 214"/>
                  <a:gd name="T25" fmla="*/ 2985 h 256"/>
                  <a:gd name="T26" fmla="*/ 191 w 214"/>
                  <a:gd name="T27" fmla="*/ 2963 h 256"/>
                  <a:gd name="T28" fmla="*/ 184 w 214"/>
                  <a:gd name="T29" fmla="*/ 2941 h 256"/>
                  <a:gd name="T30" fmla="*/ 182 w 214"/>
                  <a:gd name="T31" fmla="*/ 2936 h 256"/>
                  <a:gd name="T32" fmla="*/ 180 w 214"/>
                  <a:gd name="T33" fmla="*/ 2935 h 256"/>
                  <a:gd name="T34" fmla="*/ 111 w 214"/>
                  <a:gd name="T35" fmla="*/ 2935 h 256"/>
                  <a:gd name="T36" fmla="*/ 84 w 214"/>
                  <a:gd name="T37" fmla="*/ 2934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 h="256">
                    <a:moveTo>
                      <a:pt x="84" y="0"/>
                    </a:moveTo>
                    <a:lnTo>
                      <a:pt x="82" y="3"/>
                    </a:lnTo>
                    <a:lnTo>
                      <a:pt x="69" y="41"/>
                    </a:lnTo>
                    <a:lnTo>
                      <a:pt x="28" y="168"/>
                    </a:lnTo>
                    <a:lnTo>
                      <a:pt x="0" y="255"/>
                    </a:lnTo>
                    <a:lnTo>
                      <a:pt x="1" y="255"/>
                    </a:lnTo>
                    <a:lnTo>
                      <a:pt x="1" y="256"/>
                    </a:lnTo>
                    <a:lnTo>
                      <a:pt x="2" y="255"/>
                    </a:lnTo>
                    <a:lnTo>
                      <a:pt x="3" y="255"/>
                    </a:lnTo>
                    <a:lnTo>
                      <a:pt x="213" y="102"/>
                    </a:lnTo>
                    <a:lnTo>
                      <a:pt x="214" y="100"/>
                    </a:lnTo>
                    <a:lnTo>
                      <a:pt x="205" y="73"/>
                    </a:lnTo>
                    <a:lnTo>
                      <a:pt x="198" y="51"/>
                    </a:lnTo>
                    <a:lnTo>
                      <a:pt x="191" y="29"/>
                    </a:lnTo>
                    <a:lnTo>
                      <a:pt x="184" y="7"/>
                    </a:lnTo>
                    <a:lnTo>
                      <a:pt x="182" y="2"/>
                    </a:lnTo>
                    <a:lnTo>
                      <a:pt x="180" y="1"/>
                    </a:lnTo>
                    <a:lnTo>
                      <a:pt x="111" y="1"/>
                    </a:lnTo>
                    <a:lnTo>
                      <a:pt x="84" y="0"/>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63" name="Freeform 25"/>
              <p:cNvSpPr>
                <a:spLocks/>
              </p:cNvSpPr>
              <p:nvPr/>
            </p:nvSpPr>
            <p:spPr bwMode="auto">
              <a:xfrm>
                <a:off x="8197" y="2934"/>
                <a:ext cx="214" cy="256"/>
              </a:xfrm>
              <a:custGeom>
                <a:avLst/>
                <a:gdLst>
                  <a:gd name="T0" fmla="*/ 180 w 214"/>
                  <a:gd name="T1" fmla="*/ 2935 h 256"/>
                  <a:gd name="T2" fmla="*/ 111 w 214"/>
                  <a:gd name="T3" fmla="*/ 2935 h 256"/>
                  <a:gd name="T4" fmla="*/ 180 w 214"/>
                  <a:gd name="T5" fmla="*/ 2935 h 256"/>
                  <a:gd name="T6" fmla="*/ 180 w 214"/>
                  <a:gd name="T7" fmla="*/ 2935 h 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 h="256">
                    <a:moveTo>
                      <a:pt x="180" y="1"/>
                    </a:moveTo>
                    <a:lnTo>
                      <a:pt x="111" y="1"/>
                    </a:lnTo>
                    <a:lnTo>
                      <a:pt x="180" y="1"/>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pic>
            <p:nvPicPr>
              <p:cNvPr id="1024" name="Picture 24"/>
              <p:cNvPicPr>
                <a:picLocks noChangeAspect="1" noChangeArrowheads="1"/>
              </p:cNvPicPr>
              <p:nvPr/>
            </p:nvPicPr>
            <p:blipFill>
              <a:blip r:embed="rId8" cstate="print"/>
              <a:srcRect/>
              <a:stretch>
                <a:fillRect/>
              </a:stretch>
            </p:blipFill>
            <p:spPr bwMode="auto">
              <a:xfrm>
                <a:off x="7981" y="2739"/>
                <a:ext cx="296" cy="155"/>
              </a:xfrm>
              <a:prstGeom prst="rect">
                <a:avLst/>
              </a:prstGeom>
              <a:noFill/>
            </p:spPr>
          </p:pic>
        </p:grpSp>
        <p:grpSp>
          <p:nvGrpSpPr>
            <p:cNvPr id="9" name="Group 19"/>
            <p:cNvGrpSpPr>
              <a:grpSpLocks/>
            </p:cNvGrpSpPr>
            <p:nvPr/>
          </p:nvGrpSpPr>
          <p:grpSpPr bwMode="auto">
            <a:xfrm>
              <a:off x="8675" y="2934"/>
              <a:ext cx="208" cy="247"/>
              <a:chOff x="8675" y="2934"/>
              <a:chExt cx="208" cy="247"/>
            </a:xfrm>
          </p:grpSpPr>
          <p:sp>
            <p:nvSpPr>
              <p:cNvPr id="59" name="Freeform 22"/>
              <p:cNvSpPr>
                <a:spLocks/>
              </p:cNvSpPr>
              <p:nvPr/>
            </p:nvSpPr>
            <p:spPr bwMode="auto">
              <a:xfrm>
                <a:off x="8675" y="2934"/>
                <a:ext cx="208" cy="247"/>
              </a:xfrm>
              <a:custGeom>
                <a:avLst/>
                <a:gdLst>
                  <a:gd name="T0" fmla="*/ 33 w 208"/>
                  <a:gd name="T1" fmla="*/ 2934 h 247"/>
                  <a:gd name="T2" fmla="*/ 30 w 208"/>
                  <a:gd name="T3" fmla="*/ 2936 h 247"/>
                  <a:gd name="T4" fmla="*/ 22 w 208"/>
                  <a:gd name="T5" fmla="*/ 2962 h 247"/>
                  <a:gd name="T6" fmla="*/ 16 w 208"/>
                  <a:gd name="T7" fmla="*/ 2983 h 247"/>
                  <a:gd name="T8" fmla="*/ 9 w 208"/>
                  <a:gd name="T9" fmla="*/ 3003 h 247"/>
                  <a:gd name="T10" fmla="*/ 0 w 208"/>
                  <a:gd name="T11" fmla="*/ 3029 h 247"/>
                  <a:gd name="T12" fmla="*/ 2 w 208"/>
                  <a:gd name="T13" fmla="*/ 3032 h 247"/>
                  <a:gd name="T14" fmla="*/ 207 w 208"/>
                  <a:gd name="T15" fmla="*/ 3181 h 247"/>
                  <a:gd name="T16" fmla="*/ 207 w 208"/>
                  <a:gd name="T17" fmla="*/ 3180 h 247"/>
                  <a:gd name="T18" fmla="*/ 208 w 208"/>
                  <a:gd name="T19" fmla="*/ 3180 h 247"/>
                  <a:gd name="T20" fmla="*/ 207 w 208"/>
                  <a:gd name="T21" fmla="*/ 3179 h 247"/>
                  <a:gd name="T22" fmla="*/ 207 w 208"/>
                  <a:gd name="T23" fmla="*/ 3177 h 247"/>
                  <a:gd name="T24" fmla="*/ 147 w 208"/>
                  <a:gd name="T25" fmla="*/ 2999 h 247"/>
                  <a:gd name="T26" fmla="*/ 125 w 208"/>
                  <a:gd name="T27" fmla="*/ 2935 h 247"/>
                  <a:gd name="T28" fmla="*/ 123 w 208"/>
                  <a:gd name="T29" fmla="*/ 2935 h 247"/>
                  <a:gd name="T30" fmla="*/ 58 w 208"/>
                  <a:gd name="T31" fmla="*/ 2935 h 247"/>
                  <a:gd name="T32" fmla="*/ 33 w 208"/>
                  <a:gd name="T33" fmla="*/ 2934 h 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247">
                    <a:moveTo>
                      <a:pt x="33" y="0"/>
                    </a:moveTo>
                    <a:lnTo>
                      <a:pt x="30" y="2"/>
                    </a:lnTo>
                    <a:lnTo>
                      <a:pt x="22" y="28"/>
                    </a:lnTo>
                    <a:lnTo>
                      <a:pt x="16" y="49"/>
                    </a:lnTo>
                    <a:lnTo>
                      <a:pt x="9" y="69"/>
                    </a:lnTo>
                    <a:lnTo>
                      <a:pt x="0" y="95"/>
                    </a:lnTo>
                    <a:lnTo>
                      <a:pt x="2" y="98"/>
                    </a:lnTo>
                    <a:lnTo>
                      <a:pt x="207" y="247"/>
                    </a:lnTo>
                    <a:lnTo>
                      <a:pt x="207" y="246"/>
                    </a:lnTo>
                    <a:lnTo>
                      <a:pt x="208" y="246"/>
                    </a:lnTo>
                    <a:lnTo>
                      <a:pt x="207" y="245"/>
                    </a:lnTo>
                    <a:lnTo>
                      <a:pt x="207" y="243"/>
                    </a:lnTo>
                    <a:lnTo>
                      <a:pt x="147" y="65"/>
                    </a:lnTo>
                    <a:lnTo>
                      <a:pt x="125" y="1"/>
                    </a:lnTo>
                    <a:lnTo>
                      <a:pt x="123" y="1"/>
                    </a:lnTo>
                    <a:lnTo>
                      <a:pt x="58" y="1"/>
                    </a:lnTo>
                    <a:lnTo>
                      <a:pt x="33" y="0"/>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60" name="Freeform 21"/>
              <p:cNvSpPr>
                <a:spLocks/>
              </p:cNvSpPr>
              <p:nvPr/>
            </p:nvSpPr>
            <p:spPr bwMode="auto">
              <a:xfrm>
                <a:off x="8675" y="2934"/>
                <a:ext cx="208" cy="247"/>
              </a:xfrm>
              <a:custGeom>
                <a:avLst/>
                <a:gdLst>
                  <a:gd name="T0" fmla="*/ 123 w 208"/>
                  <a:gd name="T1" fmla="*/ 2935 h 247"/>
                  <a:gd name="T2" fmla="*/ 58 w 208"/>
                  <a:gd name="T3" fmla="*/ 2935 h 247"/>
                  <a:gd name="T4" fmla="*/ 123 w 208"/>
                  <a:gd name="T5" fmla="*/ 2935 h 247"/>
                  <a:gd name="T6" fmla="*/ 123 w 208"/>
                  <a:gd name="T7" fmla="*/ 2935 h 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47">
                    <a:moveTo>
                      <a:pt x="123" y="1"/>
                    </a:moveTo>
                    <a:lnTo>
                      <a:pt x="58" y="1"/>
                    </a:lnTo>
                    <a:lnTo>
                      <a:pt x="123" y="1"/>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pic>
            <p:nvPicPr>
              <p:cNvPr id="61" name="Picture 20"/>
              <p:cNvPicPr>
                <a:picLocks noChangeAspect="1" noChangeArrowheads="1"/>
              </p:cNvPicPr>
              <p:nvPr/>
            </p:nvPicPr>
            <p:blipFill>
              <a:blip r:embed="rId9" cstate="print"/>
              <a:srcRect/>
              <a:stretch>
                <a:fillRect/>
              </a:stretch>
            </p:blipFill>
            <p:spPr bwMode="auto">
              <a:xfrm>
                <a:off x="8463" y="2991"/>
                <a:ext cx="155" cy="298"/>
              </a:xfrm>
              <a:prstGeom prst="rect">
                <a:avLst/>
              </a:prstGeom>
              <a:noFill/>
            </p:spPr>
          </p:pic>
        </p:grpSp>
        <p:grpSp>
          <p:nvGrpSpPr>
            <p:cNvPr id="10" name="Group 17"/>
            <p:cNvGrpSpPr>
              <a:grpSpLocks/>
            </p:cNvGrpSpPr>
            <p:nvPr/>
          </p:nvGrpSpPr>
          <p:grpSpPr bwMode="auto">
            <a:xfrm>
              <a:off x="8882" y="3180"/>
              <a:ext cx="3" cy="3"/>
              <a:chOff x="8882" y="3180"/>
              <a:chExt cx="3" cy="3"/>
            </a:xfrm>
          </p:grpSpPr>
          <p:sp>
            <p:nvSpPr>
              <p:cNvPr id="58" name="Freeform 18"/>
              <p:cNvSpPr>
                <a:spLocks/>
              </p:cNvSpPr>
              <p:nvPr/>
            </p:nvSpPr>
            <p:spPr bwMode="auto">
              <a:xfrm>
                <a:off x="8882" y="3180"/>
                <a:ext cx="3" cy="3"/>
              </a:xfrm>
              <a:custGeom>
                <a:avLst/>
                <a:gdLst>
                  <a:gd name="T0" fmla="*/ 1 w 3"/>
                  <a:gd name="T1" fmla="*/ 3180 h 3"/>
                  <a:gd name="T2" fmla="*/ 0 w 3"/>
                  <a:gd name="T3" fmla="*/ 3180 h 3"/>
                  <a:gd name="T4" fmla="*/ 0 w 3"/>
                  <a:gd name="T5" fmla="*/ 3181 h 3"/>
                  <a:gd name="T6" fmla="*/ 1 w 3"/>
                  <a:gd name="T7" fmla="*/ 3182 h 3"/>
                  <a:gd name="T8" fmla="*/ 2 w 3"/>
                  <a:gd name="T9" fmla="*/ 3181 h 3"/>
                  <a:gd name="T10" fmla="*/ 2 w 3"/>
                  <a:gd name="T11" fmla="*/ 3180 h 3"/>
                  <a:gd name="T12" fmla="*/ 1 w 3"/>
                  <a:gd name="T13" fmla="*/ 318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1" y="0"/>
                    </a:moveTo>
                    <a:lnTo>
                      <a:pt x="0" y="0"/>
                    </a:lnTo>
                    <a:lnTo>
                      <a:pt x="0" y="1"/>
                    </a:lnTo>
                    <a:lnTo>
                      <a:pt x="1" y="2"/>
                    </a:lnTo>
                    <a:lnTo>
                      <a:pt x="2" y="1"/>
                    </a:lnTo>
                    <a:lnTo>
                      <a:pt x="2" y="0"/>
                    </a:lnTo>
                    <a:lnTo>
                      <a:pt x="1" y="0"/>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11" name="Group 15"/>
            <p:cNvGrpSpPr>
              <a:grpSpLocks/>
            </p:cNvGrpSpPr>
            <p:nvPr/>
          </p:nvGrpSpPr>
          <p:grpSpPr bwMode="auto">
            <a:xfrm>
              <a:off x="8897" y="2228"/>
              <a:ext cx="2" cy="2"/>
              <a:chOff x="8897" y="2228"/>
              <a:chExt cx="2" cy="2"/>
            </a:xfrm>
          </p:grpSpPr>
          <p:sp>
            <p:nvSpPr>
              <p:cNvPr id="57" name="Freeform 16"/>
              <p:cNvSpPr>
                <a:spLocks/>
              </p:cNvSpPr>
              <p:nvPr/>
            </p:nvSpPr>
            <p:spPr bwMode="auto">
              <a:xfrm>
                <a:off x="8897" y="2228"/>
                <a:ext cx="2" cy="2"/>
              </a:xfrm>
              <a:custGeom>
                <a:avLst/>
                <a:gdLst>
                  <a:gd name="T0" fmla="*/ 2 w 2"/>
                  <a:gd name="T1" fmla="*/ 2228 h 2"/>
                  <a:gd name="T2" fmla="*/ 0 w 2"/>
                  <a:gd name="T3" fmla="*/ 2229 h 2"/>
                  <a:gd name="T4" fmla="*/ 1 w 2"/>
                  <a:gd name="T5" fmla="*/ 2229 h 2"/>
                  <a:gd name="T6" fmla="*/ 2 w 2"/>
                  <a:gd name="T7" fmla="*/ 222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1"/>
                    </a:lnTo>
                    <a:lnTo>
                      <a:pt x="1" y="1"/>
                    </a:lnTo>
                    <a:lnTo>
                      <a:pt x="2" y="0"/>
                    </a:lnTo>
                    <a:close/>
                  </a:path>
                </a:pathLst>
              </a:custGeom>
              <a:solidFill>
                <a:srgbClr val="292661"/>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13" name="Group 13"/>
            <p:cNvGrpSpPr>
              <a:grpSpLocks/>
            </p:cNvGrpSpPr>
            <p:nvPr/>
          </p:nvGrpSpPr>
          <p:grpSpPr bwMode="auto">
            <a:xfrm>
              <a:off x="8197" y="3189"/>
              <a:ext cx="2" cy="2"/>
              <a:chOff x="8197" y="3189"/>
              <a:chExt cx="2" cy="2"/>
            </a:xfrm>
          </p:grpSpPr>
          <p:sp>
            <p:nvSpPr>
              <p:cNvPr id="56" name="Freeform 14"/>
              <p:cNvSpPr>
                <a:spLocks/>
              </p:cNvSpPr>
              <p:nvPr/>
            </p:nvSpPr>
            <p:spPr bwMode="auto">
              <a:xfrm>
                <a:off x="8197" y="3189"/>
                <a:ext cx="2" cy="2"/>
              </a:xfrm>
              <a:custGeom>
                <a:avLst/>
                <a:gdLst>
                  <a:gd name="T0" fmla="*/ 0 w 2"/>
                  <a:gd name="T1" fmla="*/ 0 h 2"/>
                  <a:gd name="T2" fmla="*/ 1 w 2"/>
                  <a:gd name="T3" fmla="*/ 0 h 2"/>
                  <a:gd name="T4" fmla="*/ 0 60000 65536"/>
                  <a:gd name="T5" fmla="*/ 0 60000 65536"/>
                </a:gdLst>
                <a:ahLst/>
                <a:cxnLst>
                  <a:cxn ang="T4">
                    <a:pos x="T0" y="T1"/>
                  </a:cxn>
                  <a:cxn ang="T5">
                    <a:pos x="T2" y="T3"/>
                  </a:cxn>
                </a:cxnLst>
                <a:rect l="0" t="0" r="r" b="b"/>
                <a:pathLst>
                  <a:path w="2" h="2">
                    <a:moveTo>
                      <a:pt x="0" y="0"/>
                    </a:moveTo>
                    <a:lnTo>
                      <a:pt x="1" y="0"/>
                    </a:lnTo>
                  </a:path>
                </a:pathLst>
              </a:custGeom>
              <a:noFill/>
              <a:ln w="1067">
                <a:solidFill>
                  <a:srgbClr val="292661"/>
                </a:solid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15" name="Group 11"/>
            <p:cNvGrpSpPr>
              <a:grpSpLocks/>
            </p:cNvGrpSpPr>
            <p:nvPr/>
          </p:nvGrpSpPr>
          <p:grpSpPr bwMode="auto">
            <a:xfrm>
              <a:off x="8290" y="1938"/>
              <a:ext cx="3" cy="4"/>
              <a:chOff x="8290" y="1938"/>
              <a:chExt cx="3" cy="4"/>
            </a:xfrm>
          </p:grpSpPr>
          <p:sp>
            <p:nvSpPr>
              <p:cNvPr id="55" name="Freeform 12"/>
              <p:cNvSpPr>
                <a:spLocks/>
              </p:cNvSpPr>
              <p:nvPr/>
            </p:nvSpPr>
            <p:spPr bwMode="auto">
              <a:xfrm>
                <a:off x="8290" y="1938"/>
                <a:ext cx="3" cy="4"/>
              </a:xfrm>
              <a:custGeom>
                <a:avLst/>
                <a:gdLst>
                  <a:gd name="T0" fmla="*/ 1 w 3"/>
                  <a:gd name="T1" fmla="*/ 1938 h 4"/>
                  <a:gd name="T2" fmla="*/ 0 w 3"/>
                  <a:gd name="T3" fmla="*/ 1940 h 4"/>
                  <a:gd name="T4" fmla="*/ 2 w 3"/>
                  <a:gd name="T5" fmla="*/ 1942 h 4"/>
                  <a:gd name="T6" fmla="*/ 2 w 3"/>
                  <a:gd name="T7" fmla="*/ 1940 h 4"/>
                  <a:gd name="T8" fmla="*/ 2 w 3"/>
                  <a:gd name="T9" fmla="*/ 1939 h 4"/>
                  <a:gd name="T10" fmla="*/ 1 w 3"/>
                  <a:gd name="T11" fmla="*/ 193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1" y="0"/>
                    </a:moveTo>
                    <a:lnTo>
                      <a:pt x="0" y="2"/>
                    </a:lnTo>
                    <a:lnTo>
                      <a:pt x="2" y="4"/>
                    </a:lnTo>
                    <a:lnTo>
                      <a:pt x="2" y="2"/>
                    </a:lnTo>
                    <a:lnTo>
                      <a:pt x="2" y="1"/>
                    </a:ln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47" name="Group 9"/>
            <p:cNvGrpSpPr>
              <a:grpSpLocks/>
            </p:cNvGrpSpPr>
            <p:nvPr/>
          </p:nvGrpSpPr>
          <p:grpSpPr bwMode="auto">
            <a:xfrm>
              <a:off x="8233" y="1920"/>
              <a:ext cx="3" cy="4"/>
              <a:chOff x="8233" y="1920"/>
              <a:chExt cx="3" cy="4"/>
            </a:xfrm>
          </p:grpSpPr>
          <p:sp>
            <p:nvSpPr>
              <p:cNvPr id="54" name="Freeform 10"/>
              <p:cNvSpPr>
                <a:spLocks/>
              </p:cNvSpPr>
              <p:nvPr/>
            </p:nvSpPr>
            <p:spPr bwMode="auto">
              <a:xfrm>
                <a:off x="8233" y="1920"/>
                <a:ext cx="3" cy="4"/>
              </a:xfrm>
              <a:custGeom>
                <a:avLst/>
                <a:gdLst>
                  <a:gd name="T0" fmla="*/ 1 w 3"/>
                  <a:gd name="T1" fmla="*/ 1920 h 4"/>
                  <a:gd name="T2" fmla="*/ 0 w 3"/>
                  <a:gd name="T3" fmla="*/ 1921 h 4"/>
                  <a:gd name="T4" fmla="*/ 1 w 3"/>
                  <a:gd name="T5" fmla="*/ 1922 h 4"/>
                  <a:gd name="T6" fmla="*/ 1 w 3"/>
                  <a:gd name="T7" fmla="*/ 1923 h 4"/>
                  <a:gd name="T8" fmla="*/ 3 w 3"/>
                  <a:gd name="T9" fmla="*/ 1922 h 4"/>
                  <a:gd name="T10" fmla="*/ 1 w 3"/>
                  <a:gd name="T11" fmla="*/ 192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1" y="0"/>
                    </a:moveTo>
                    <a:lnTo>
                      <a:pt x="0" y="1"/>
                    </a:lnTo>
                    <a:lnTo>
                      <a:pt x="1" y="2"/>
                    </a:lnTo>
                    <a:lnTo>
                      <a:pt x="1" y="3"/>
                    </a:lnTo>
                    <a:lnTo>
                      <a:pt x="3" y="2"/>
                    </a:ln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48" name="Group 7"/>
            <p:cNvGrpSpPr>
              <a:grpSpLocks/>
            </p:cNvGrpSpPr>
            <p:nvPr/>
          </p:nvGrpSpPr>
          <p:grpSpPr bwMode="auto">
            <a:xfrm>
              <a:off x="9175" y="2150"/>
              <a:ext cx="38" cy="39"/>
              <a:chOff x="9175" y="2150"/>
              <a:chExt cx="38" cy="39"/>
            </a:xfrm>
          </p:grpSpPr>
          <p:sp>
            <p:nvSpPr>
              <p:cNvPr id="53" name="Freeform 8"/>
              <p:cNvSpPr>
                <a:spLocks/>
              </p:cNvSpPr>
              <p:nvPr/>
            </p:nvSpPr>
            <p:spPr bwMode="auto">
              <a:xfrm>
                <a:off x="9175" y="2150"/>
                <a:ext cx="38" cy="39"/>
              </a:xfrm>
              <a:custGeom>
                <a:avLst/>
                <a:gdLst>
                  <a:gd name="T0" fmla="*/ 25 w 38"/>
                  <a:gd name="T1" fmla="*/ 2150 h 39"/>
                  <a:gd name="T2" fmla="*/ 16 w 38"/>
                  <a:gd name="T3" fmla="*/ 2158 h 39"/>
                  <a:gd name="T4" fmla="*/ 10 w 38"/>
                  <a:gd name="T5" fmla="*/ 2163 h 39"/>
                  <a:gd name="T6" fmla="*/ 0 w 38"/>
                  <a:gd name="T7" fmla="*/ 2171 h 39"/>
                  <a:gd name="T8" fmla="*/ 0 w 38"/>
                  <a:gd name="T9" fmla="*/ 2173 h 39"/>
                  <a:gd name="T10" fmla="*/ 5 w 38"/>
                  <a:gd name="T11" fmla="*/ 2178 h 39"/>
                  <a:gd name="T12" fmla="*/ 7 w 38"/>
                  <a:gd name="T13" fmla="*/ 2180 h 39"/>
                  <a:gd name="T14" fmla="*/ 14 w 38"/>
                  <a:gd name="T15" fmla="*/ 2186 h 39"/>
                  <a:gd name="T16" fmla="*/ 37 w 38"/>
                  <a:gd name="T17" fmla="*/ 2162 h 39"/>
                  <a:gd name="T18" fmla="*/ 34 w 38"/>
                  <a:gd name="T19" fmla="*/ 2158 h 39"/>
                  <a:gd name="T20" fmla="*/ 28 w 38"/>
                  <a:gd name="T21" fmla="*/ 2150 h 39"/>
                  <a:gd name="T22" fmla="*/ 25 w 38"/>
                  <a:gd name="T23" fmla="*/ 215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39">
                    <a:moveTo>
                      <a:pt x="25" y="0"/>
                    </a:moveTo>
                    <a:lnTo>
                      <a:pt x="16" y="8"/>
                    </a:lnTo>
                    <a:lnTo>
                      <a:pt x="10" y="13"/>
                    </a:lnTo>
                    <a:lnTo>
                      <a:pt x="0" y="21"/>
                    </a:lnTo>
                    <a:lnTo>
                      <a:pt x="0" y="23"/>
                    </a:lnTo>
                    <a:lnTo>
                      <a:pt x="5" y="28"/>
                    </a:lnTo>
                    <a:lnTo>
                      <a:pt x="7" y="30"/>
                    </a:lnTo>
                    <a:lnTo>
                      <a:pt x="14" y="36"/>
                    </a:lnTo>
                    <a:lnTo>
                      <a:pt x="37" y="12"/>
                    </a:lnTo>
                    <a:lnTo>
                      <a:pt x="34" y="8"/>
                    </a:lnTo>
                    <a:lnTo>
                      <a:pt x="28" y="0"/>
                    </a:lnTo>
                    <a:lnTo>
                      <a:pt x="2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49" name="Group 5"/>
            <p:cNvGrpSpPr>
              <a:grpSpLocks/>
            </p:cNvGrpSpPr>
            <p:nvPr/>
          </p:nvGrpSpPr>
          <p:grpSpPr bwMode="auto">
            <a:xfrm>
              <a:off x="7704" y="2425"/>
              <a:ext cx="81" cy="51"/>
              <a:chOff x="7704" y="2425"/>
              <a:chExt cx="81" cy="51"/>
            </a:xfrm>
          </p:grpSpPr>
          <p:sp>
            <p:nvSpPr>
              <p:cNvPr id="52" name="Freeform 6"/>
              <p:cNvSpPr>
                <a:spLocks/>
              </p:cNvSpPr>
              <p:nvPr/>
            </p:nvSpPr>
            <p:spPr bwMode="auto">
              <a:xfrm>
                <a:off x="7704" y="2425"/>
                <a:ext cx="81" cy="51"/>
              </a:xfrm>
              <a:custGeom>
                <a:avLst/>
                <a:gdLst>
                  <a:gd name="T0" fmla="*/ 27 w 81"/>
                  <a:gd name="T1" fmla="*/ 2425 h 51"/>
                  <a:gd name="T2" fmla="*/ 12 w 81"/>
                  <a:gd name="T3" fmla="*/ 2425 h 51"/>
                  <a:gd name="T4" fmla="*/ 1 w 81"/>
                  <a:gd name="T5" fmla="*/ 2436 h 51"/>
                  <a:gd name="T6" fmla="*/ 0 w 81"/>
                  <a:gd name="T7" fmla="*/ 2452 h 51"/>
                  <a:gd name="T8" fmla="*/ 1 w 81"/>
                  <a:gd name="T9" fmla="*/ 2452 h 51"/>
                  <a:gd name="T10" fmla="*/ 32 w 81"/>
                  <a:gd name="T11" fmla="*/ 2464 h 51"/>
                  <a:gd name="T12" fmla="*/ 47 w 81"/>
                  <a:gd name="T13" fmla="*/ 2469 h 51"/>
                  <a:gd name="T14" fmla="*/ 62 w 81"/>
                  <a:gd name="T15" fmla="*/ 2474 h 51"/>
                  <a:gd name="T16" fmla="*/ 65 w 81"/>
                  <a:gd name="T17" fmla="*/ 2475 h 51"/>
                  <a:gd name="T18" fmla="*/ 69 w 81"/>
                  <a:gd name="T19" fmla="*/ 2475 h 51"/>
                  <a:gd name="T20" fmla="*/ 80 w 81"/>
                  <a:gd name="T21" fmla="*/ 2463 h 51"/>
                  <a:gd name="T22" fmla="*/ 38 w 81"/>
                  <a:gd name="T23" fmla="*/ 2427 h 51"/>
                  <a:gd name="T24" fmla="*/ 27 w 81"/>
                  <a:gd name="T25" fmla="*/ 2425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 h="51">
                    <a:moveTo>
                      <a:pt x="27" y="0"/>
                    </a:moveTo>
                    <a:lnTo>
                      <a:pt x="12" y="0"/>
                    </a:lnTo>
                    <a:lnTo>
                      <a:pt x="1" y="11"/>
                    </a:lnTo>
                    <a:lnTo>
                      <a:pt x="0" y="27"/>
                    </a:lnTo>
                    <a:lnTo>
                      <a:pt x="1" y="27"/>
                    </a:lnTo>
                    <a:lnTo>
                      <a:pt x="32" y="39"/>
                    </a:lnTo>
                    <a:lnTo>
                      <a:pt x="47" y="44"/>
                    </a:lnTo>
                    <a:lnTo>
                      <a:pt x="62" y="49"/>
                    </a:lnTo>
                    <a:lnTo>
                      <a:pt x="65" y="50"/>
                    </a:lnTo>
                    <a:lnTo>
                      <a:pt x="69" y="50"/>
                    </a:lnTo>
                    <a:lnTo>
                      <a:pt x="80" y="38"/>
                    </a:lnTo>
                    <a:lnTo>
                      <a:pt x="38" y="2"/>
                    </a:lnTo>
                    <a:lnTo>
                      <a:pt x="2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nvGrpSpPr>
            <p:cNvPr id="50" name="Group 3"/>
            <p:cNvGrpSpPr>
              <a:grpSpLocks/>
            </p:cNvGrpSpPr>
            <p:nvPr/>
          </p:nvGrpSpPr>
          <p:grpSpPr bwMode="auto">
            <a:xfrm>
              <a:off x="8475" y="3502"/>
              <a:ext cx="32" cy="38"/>
              <a:chOff x="8475" y="3502"/>
              <a:chExt cx="32" cy="38"/>
            </a:xfrm>
          </p:grpSpPr>
          <p:sp>
            <p:nvSpPr>
              <p:cNvPr id="51" name="Freeform 4"/>
              <p:cNvSpPr>
                <a:spLocks/>
              </p:cNvSpPr>
              <p:nvPr/>
            </p:nvSpPr>
            <p:spPr bwMode="auto">
              <a:xfrm>
                <a:off x="8475" y="3502"/>
                <a:ext cx="32" cy="38"/>
              </a:xfrm>
              <a:custGeom>
                <a:avLst/>
                <a:gdLst>
                  <a:gd name="T0" fmla="*/ 17 w 32"/>
                  <a:gd name="T1" fmla="*/ 3502 h 38"/>
                  <a:gd name="T2" fmla="*/ 5 w 32"/>
                  <a:gd name="T3" fmla="*/ 3503 h 38"/>
                  <a:gd name="T4" fmla="*/ 2 w 32"/>
                  <a:gd name="T5" fmla="*/ 3506 h 38"/>
                  <a:gd name="T6" fmla="*/ 1 w 32"/>
                  <a:gd name="T7" fmla="*/ 3511 h 38"/>
                  <a:gd name="T8" fmla="*/ 0 w 32"/>
                  <a:gd name="T9" fmla="*/ 3521 h 38"/>
                  <a:gd name="T10" fmla="*/ 2 w 32"/>
                  <a:gd name="T11" fmla="*/ 3531 h 38"/>
                  <a:gd name="T12" fmla="*/ 9 w 32"/>
                  <a:gd name="T13" fmla="*/ 3537 h 38"/>
                  <a:gd name="T14" fmla="*/ 22 w 32"/>
                  <a:gd name="T15" fmla="*/ 3539 h 38"/>
                  <a:gd name="T16" fmla="*/ 31 w 32"/>
                  <a:gd name="T17" fmla="*/ 3539 h 38"/>
                  <a:gd name="T18" fmla="*/ 31 w 32"/>
                  <a:gd name="T19" fmla="*/ 3527 h 38"/>
                  <a:gd name="T20" fmla="*/ 31 w 32"/>
                  <a:gd name="T21" fmla="*/ 3517 h 38"/>
                  <a:gd name="T22" fmla="*/ 22 w 32"/>
                  <a:gd name="T23" fmla="*/ 3503 h 38"/>
                  <a:gd name="T24" fmla="*/ 17 w 32"/>
                  <a:gd name="T25" fmla="*/ 3502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38">
                    <a:moveTo>
                      <a:pt x="17" y="0"/>
                    </a:moveTo>
                    <a:lnTo>
                      <a:pt x="5" y="1"/>
                    </a:lnTo>
                    <a:lnTo>
                      <a:pt x="2" y="4"/>
                    </a:lnTo>
                    <a:lnTo>
                      <a:pt x="1" y="9"/>
                    </a:lnTo>
                    <a:lnTo>
                      <a:pt x="0" y="19"/>
                    </a:lnTo>
                    <a:lnTo>
                      <a:pt x="2" y="29"/>
                    </a:lnTo>
                    <a:lnTo>
                      <a:pt x="9" y="35"/>
                    </a:lnTo>
                    <a:lnTo>
                      <a:pt x="22" y="37"/>
                    </a:lnTo>
                    <a:lnTo>
                      <a:pt x="31" y="37"/>
                    </a:lnTo>
                    <a:lnTo>
                      <a:pt x="31" y="25"/>
                    </a:lnTo>
                    <a:lnTo>
                      <a:pt x="31" y="15"/>
                    </a:lnTo>
                    <a:lnTo>
                      <a:pt x="22" y="1"/>
                    </a:lnTo>
                    <a:lnTo>
                      <a:pt x="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tr-TR" dirty="0"/>
              </a:p>
            </p:txBody>
          </p:sp>
        </p:grpSp>
      </p:grpSp>
      <p:sp>
        <p:nvSpPr>
          <p:cNvPr id="1094" name="Dikdörtgen 146"/>
          <p:cNvSpPr>
            <a:spLocks noChangeArrowheads="1"/>
          </p:cNvSpPr>
          <p:nvPr/>
        </p:nvSpPr>
        <p:spPr bwMode="auto">
          <a:xfrm>
            <a:off x="683567" y="692696"/>
            <a:ext cx="3384377" cy="1831429"/>
          </a:xfrm>
          <a:prstGeom prst="rect">
            <a:avLst/>
          </a:prstGeom>
          <a:noFill/>
          <a:ln w="25400">
            <a:noFill/>
            <a:miter lim="800000"/>
            <a:headEnd/>
            <a:tailEnd/>
          </a:ln>
        </p:spPr>
        <p:txBody>
          <a:bodyPr vert="horz" wrap="square" lIns="137160" tIns="0" rIns="13716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latin typeface="Impact" pitchFamily="34" charset="0"/>
                <a:cs typeface="Arial" pitchFamily="34" charset="0"/>
              </a:rPr>
              <a:t>YILDIZ TEKNİK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latin typeface="Impact" pitchFamily="34" charset="0"/>
                <a:cs typeface="Arial" pitchFamily="34" charset="0"/>
              </a:rPr>
              <a:t>ÜNİVERSİTESİ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rgbClr val="365F91"/>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a:off x="5076056" y="692696"/>
            <a:ext cx="3384376" cy="1831429"/>
          </a:xfrm>
          <a:prstGeom prst="rect">
            <a:avLst/>
          </a:prstGeom>
          <a:noFill/>
          <a:ln w="25400">
            <a:noFill/>
            <a:miter lim="800000"/>
            <a:headEnd/>
            <a:tailEnd/>
          </a:ln>
        </p:spPr>
        <p:txBody>
          <a:bodyPr vert="horz" wrap="square" lIns="137160" tIns="0" rIns="13716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latin typeface="Impact" pitchFamily="34" charset="0"/>
                <a:cs typeface="Arial" pitchFamily="34" charset="0"/>
              </a:rPr>
              <a:t>EĞİTİM KATILIM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rgbClr val="000000"/>
                </a:solidFill>
                <a:effectLst/>
                <a:latin typeface="Impact" pitchFamily="34" charset="0"/>
                <a:cs typeface="Arial" pitchFamily="34" charset="0"/>
              </a:rPr>
              <a:t>BELGESİ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rgbClr val="365F91"/>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6" name="Text Box 42"/>
          <p:cNvSpPr txBox="1">
            <a:spLocks noChangeArrowheads="1"/>
          </p:cNvSpPr>
          <p:nvPr/>
        </p:nvSpPr>
        <p:spPr bwMode="auto">
          <a:xfrm>
            <a:off x="285750" y="1916832"/>
            <a:ext cx="8858250" cy="1266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800" b="1" i="0" u="none" strike="noStrike" cap="none" normalizeH="0" baseline="0" dirty="0" smtClean="0">
              <a:ln>
                <a:noFill/>
              </a:ln>
              <a:solidFill>
                <a:srgbClr val="17365D"/>
              </a:solidFill>
              <a:effectLst/>
              <a:latin typeface="Impact"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800" b="1" i="0" u="none" strike="noStrike" cap="none" normalizeH="0" baseline="0" dirty="0" smtClean="0">
                <a:ln>
                  <a:noFill/>
                </a:ln>
                <a:solidFill>
                  <a:srgbClr val="000000"/>
                </a:solidFill>
                <a:effectLst/>
                <a:latin typeface="Impact" pitchFamily="34" charset="0"/>
                <a:cs typeface="Arial" pitchFamily="34" charset="0"/>
              </a:rPr>
              <a:t>Sayın  </a:t>
            </a:r>
            <a:r>
              <a:rPr kumimoji="0" lang="tr-TR" sz="1800" b="1" i="0" u="none" strike="noStrike" cap="none" normalizeH="0" baseline="0" dirty="0" smtClean="0">
                <a:ln>
                  <a:noFill/>
                </a:ln>
                <a:solidFill>
                  <a:srgbClr val="000000"/>
                </a:solidFill>
                <a:effectLst/>
                <a:latin typeface="Impact" pitchFamily="34" charset="0"/>
                <a:cs typeface="Arial" pitchFamily="34" charset="0"/>
              </a:rPr>
              <a:t> </a:t>
            </a:r>
            <a:r>
              <a:rPr kumimoji="0" lang="tr-TR" sz="1600" b="1" i="0" u="none" strike="noStrike" cap="none" normalizeH="0" baseline="0" dirty="0" smtClean="0">
                <a:ln>
                  <a:noFill/>
                </a:ln>
                <a:solidFill>
                  <a:srgbClr val="000000"/>
                </a:solidFill>
                <a:effectLst/>
                <a:latin typeface="Palatino Linotype" pitchFamily="18" charset="0"/>
                <a:cs typeface="Arial" pitchFamily="34" charset="0"/>
              </a:rPr>
              <a:t>  _______________________________________________________</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600" b="1" i="0" u="none" strike="noStrike" cap="none" normalizeH="0" baseline="0" dirty="0" smtClean="0">
              <a:ln>
                <a:noFill/>
              </a:ln>
              <a:solidFill>
                <a:srgbClr val="000000"/>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7" name="Text Box 43"/>
          <p:cNvSpPr txBox="1">
            <a:spLocks noChangeArrowheads="1"/>
          </p:cNvSpPr>
          <p:nvPr/>
        </p:nvSpPr>
        <p:spPr bwMode="auto">
          <a:xfrm>
            <a:off x="683568" y="2852937"/>
            <a:ext cx="756084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400" b="1" i="0" u="none" strike="noStrike" cap="none" normalizeH="0" baseline="0" dirty="0" smtClean="0">
              <a:ln>
                <a:noFill/>
              </a:ln>
              <a:solidFill>
                <a:srgbClr val="365F91"/>
              </a:solidFill>
              <a:effectLst/>
              <a:latin typeface="Impact"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dirty="0" smtClean="0">
                <a:ln>
                  <a:noFill/>
                </a:ln>
                <a:solidFill>
                  <a:srgbClr val="000000"/>
                </a:solidFill>
                <a:effectLst/>
                <a:latin typeface="Impact" pitchFamily="34" charset="0"/>
                <a:cs typeface="Arial" pitchFamily="34" charset="0"/>
              </a:rPr>
              <a:t>Çalışanların İş Sağlığı ve Güvenliği Eğitimlerinin Usul ve Esasları Hakkında Yönetmelik Kapsamında, Aşağıda Verilen Konularda </a:t>
            </a:r>
            <a:r>
              <a:rPr kumimoji="0" lang="tr-TR" sz="1400" b="0" i="0" u="none" strike="noStrike" cap="none" normalizeH="0" baseline="0" smtClean="0">
                <a:ln>
                  <a:noFill/>
                </a:ln>
                <a:solidFill>
                  <a:srgbClr val="000000"/>
                </a:solidFill>
                <a:effectLst/>
                <a:latin typeface="Impact" pitchFamily="34" charset="0"/>
                <a:cs typeface="Arial" pitchFamily="34" charset="0"/>
              </a:rPr>
              <a:t>Düzenlenen _ </a:t>
            </a:r>
            <a:r>
              <a:rPr kumimoji="0" lang="tr-TR" sz="1400" b="0" i="0" u="none" strike="noStrike" cap="none" normalizeH="0" baseline="0" dirty="0" smtClean="0">
                <a:ln>
                  <a:noFill/>
                </a:ln>
                <a:solidFill>
                  <a:srgbClr val="000000"/>
                </a:solidFill>
                <a:effectLst/>
                <a:latin typeface="Impact" pitchFamily="34" charset="0"/>
                <a:cs typeface="Arial" pitchFamily="34" charset="0"/>
              </a:rPr>
              <a:t>Saatlik </a:t>
            </a:r>
            <a:r>
              <a:rPr kumimoji="0" lang="tr-TR" sz="1400" b="0" u="none" strike="noStrike" cap="none" normalizeH="0" baseline="0" dirty="0" smtClean="0">
                <a:ln>
                  <a:noFill/>
                </a:ln>
                <a:solidFill>
                  <a:srgbClr val="000000"/>
                </a:solidFill>
                <a:effectLst/>
                <a:latin typeface="Impact" pitchFamily="34" charset="0"/>
                <a:cs typeface="Arial" pitchFamily="34" charset="0"/>
              </a:rPr>
              <a:t>Temel İş Sağlığı ve Güvenliği </a:t>
            </a:r>
            <a:r>
              <a:rPr kumimoji="0" lang="tr-TR" sz="1400" b="0" u="none" strike="noStrike" cap="none" normalizeH="0" baseline="0" smtClean="0">
                <a:ln>
                  <a:noFill/>
                </a:ln>
                <a:solidFill>
                  <a:srgbClr val="000000"/>
                </a:solidFill>
                <a:effectLst/>
                <a:latin typeface="Impact" pitchFamily="34" charset="0"/>
                <a:cs typeface="Arial" pitchFamily="34" charset="0"/>
              </a:rPr>
              <a:t>Eğitimini </a:t>
            </a:r>
            <a:r>
              <a:rPr lang="tr-TR" sz="1400">
                <a:solidFill>
                  <a:srgbClr val="000000"/>
                </a:solidFill>
                <a:latin typeface="Impact" pitchFamily="34" charset="0"/>
                <a:cs typeface="Arial" pitchFamily="34" charset="0"/>
              </a:rPr>
              <a:t>_</a:t>
            </a:r>
            <a:r>
              <a:rPr kumimoji="0" lang="tr-TR" sz="1400" b="0" i="0" u="none" strike="noStrike" cap="none" normalizeH="0" baseline="0" smtClean="0">
                <a:ln>
                  <a:noFill/>
                </a:ln>
                <a:solidFill>
                  <a:srgbClr val="000000"/>
                </a:solidFill>
                <a:effectLst/>
                <a:latin typeface="Impact" pitchFamily="34" charset="0"/>
                <a:cs typeface="Arial" pitchFamily="34" charset="0"/>
              </a:rPr>
              <a:t>/_/20_ </a:t>
            </a:r>
            <a:r>
              <a:rPr kumimoji="0" lang="tr-TR" sz="1400" b="0" i="0" u="none" strike="noStrike" cap="none" normalizeH="0" baseline="0" dirty="0" smtClean="0">
                <a:ln>
                  <a:noFill/>
                </a:ln>
                <a:solidFill>
                  <a:srgbClr val="000000"/>
                </a:solidFill>
                <a:effectLst/>
                <a:latin typeface="Impact" pitchFamily="34" charset="0"/>
                <a:cs typeface="Arial" pitchFamily="34" charset="0"/>
              </a:rPr>
              <a:t>Tarihinde Tamamlayarak Bu Belgeyi Almaya Hak Kazanmıştır</a:t>
            </a:r>
            <a:r>
              <a:rPr kumimoji="0" lang="tr-TR" sz="1400" b="0" i="0" u="none" strike="noStrike" cap="none" normalizeH="0" baseline="0" dirty="0" smtClean="0">
                <a:ln>
                  <a:noFill/>
                </a:ln>
                <a:solidFill>
                  <a:srgbClr val="000000"/>
                </a:solidFill>
                <a:effectLst/>
                <a:latin typeface="+mj-lt"/>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tr-TR" sz="1200" b="1" i="0" u="none" strike="noStrike" cap="none" normalizeH="0" baseline="0" dirty="0" smtClean="0">
              <a:ln>
                <a:noFill/>
              </a:ln>
              <a:solidFill>
                <a:srgbClr val="17365D"/>
              </a:solidFill>
              <a:effectLst/>
              <a:latin typeface="Palatino Linotype"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8" name="Text Box 53"/>
          <p:cNvSpPr txBox="1">
            <a:spLocks noChangeArrowheads="1"/>
          </p:cNvSpPr>
          <p:nvPr/>
        </p:nvSpPr>
        <p:spPr bwMode="auto">
          <a:xfrm>
            <a:off x="755577" y="4869160"/>
            <a:ext cx="6336704"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tr-TR" sz="900" b="0" i="0" u="sng" strike="noStrike" cap="none" normalizeH="0" baseline="0" dirty="0" smtClean="0">
                <a:ln>
                  <a:noFill/>
                </a:ln>
                <a:solidFill>
                  <a:schemeClr val="tx1"/>
                </a:solidFill>
                <a:effectLst/>
                <a:latin typeface="Impact" pitchFamily="34" charset="0"/>
                <a:cs typeface="Arial" pitchFamily="34" charset="0"/>
              </a:rPr>
              <a:t>Eğitimin İçeriği</a:t>
            </a:r>
            <a:r>
              <a:rPr kumimoji="0" lang="tr-TR" sz="900" b="1" i="0" u="sng" strike="noStrike" cap="none" normalizeH="0" baseline="0" dirty="0" smtClean="0">
                <a:ln>
                  <a:noFill/>
                </a:ln>
                <a:solidFill>
                  <a:schemeClr val="tx1"/>
                </a:solidFill>
                <a:effectLst/>
                <a:latin typeface="Impact" pitchFamily="34" charset="0"/>
                <a:cs typeface="Arial" pitchFamily="34" charset="0"/>
              </a:rPr>
              <a:t>:</a:t>
            </a:r>
            <a:r>
              <a:rPr kumimoji="0" lang="tr-TR" sz="900" b="0" i="0" u="none" strike="noStrike" cap="none" normalizeH="0" baseline="0" dirty="0" smtClean="0">
                <a:ln>
                  <a:noFill/>
                </a:ln>
                <a:solidFill>
                  <a:schemeClr val="tx1"/>
                </a:solidFill>
                <a:effectLst/>
                <a:latin typeface="Impact" pitchFamily="34" charset="0"/>
                <a:cs typeface="Arial" pitchFamily="34" charset="0"/>
              </a:rPr>
              <a:t> 1. Genel Konular: a) Çalışma Mevzuatı İle İlgili Bilgiler  b) Çalışanların Yasal Hak Ve Sorumlulukları c) İşyeri Temizliği Ve Düzeni ç) İş Kazası ve Meslek Hastalığından Doğan Hukuki Sonuçlar 2. Sağlık Konuları: a) Meslek Hastalıklarının Sebepleri b) Hastalıktan Korunma Prensipleri ve Korunma Tekniklerinin Uygulanması  c) Biyolojik ve Psikososyal Risk Etmenleri      ç) </a:t>
            </a:r>
            <a:r>
              <a:rPr lang="tr-TR" sz="900" dirty="0">
                <a:latin typeface="Impact" pitchFamily="34" charset="0"/>
                <a:cs typeface="Arial" pitchFamily="34" charset="0"/>
              </a:rPr>
              <a:t>İlkyardım d) Tütün ürünlerinin zararları ve pasif </a:t>
            </a:r>
            <a:r>
              <a:rPr lang="tr-TR" sz="900" dirty="0" err="1">
                <a:latin typeface="Impact" pitchFamily="34" charset="0"/>
                <a:cs typeface="Arial" pitchFamily="34" charset="0"/>
              </a:rPr>
              <a:t>etkilenim</a:t>
            </a:r>
            <a:r>
              <a:rPr lang="tr-TR" sz="900" dirty="0">
                <a:latin typeface="Impact" pitchFamily="34" charset="0"/>
                <a:cs typeface="Arial" pitchFamily="34" charset="0"/>
              </a:rPr>
              <a:t> </a:t>
            </a:r>
            <a:r>
              <a:rPr kumimoji="0" lang="tr-TR" sz="900" b="0" i="0" u="none" strike="noStrike" cap="none" normalizeH="0" baseline="0" dirty="0" smtClean="0">
                <a:ln>
                  <a:noFill/>
                </a:ln>
                <a:solidFill>
                  <a:schemeClr val="tx1"/>
                </a:solidFill>
                <a:effectLst/>
                <a:latin typeface="Impact" pitchFamily="34" charset="0"/>
                <a:cs typeface="Arial" pitchFamily="34" charset="0"/>
              </a:rPr>
              <a:t>3. Teknik Konular:  a) Kimyasal, Fiziksel ve Ergonomik Risk Etmenleri b) Elle Kaldırma ve Taşıma c) Parlama, Patlama, Yangın ve Yangından Korunma ç) İş Ekipmanlarının Güvenli Kullanımı d) Ekranlı Araçlarla Çalışma e) Elektrik Tehlikeleri, Riskleri ve Önlemleri f) İş Kazalarının Sebepleri ve Korunma Prensipleri </a:t>
            </a:r>
            <a:r>
              <a:rPr lang="tr-TR" sz="900" dirty="0" smtClean="0">
                <a:latin typeface="Impact" pitchFamily="34" charset="0"/>
                <a:cs typeface="Arial" pitchFamily="34" charset="0"/>
              </a:rPr>
              <a:t>i</a:t>
            </a:r>
            <a:r>
              <a:rPr kumimoji="0" lang="tr-TR" sz="900" b="0" i="0" u="none" strike="noStrike" cap="none" normalizeH="0" baseline="0" dirty="0" smtClean="0">
                <a:ln>
                  <a:noFill/>
                </a:ln>
                <a:solidFill>
                  <a:schemeClr val="tx1"/>
                </a:solidFill>
                <a:effectLst/>
                <a:latin typeface="Impact" pitchFamily="34" charset="0"/>
                <a:cs typeface="Arial" pitchFamily="34" charset="0"/>
              </a:rPr>
              <a:t>le Tekniklerinin Uygulanması g) Güvenlik ve Sağlık İşaretleri ğ) Kişisel Koruyucu Donanım Kullanımı h) İş Sağlığı Ve Güvenliği Genel Kuralları ve Güvenlik Kültürü ı) Tahliye ve </a:t>
            </a:r>
            <a:r>
              <a:rPr lang="tr-TR" sz="900" dirty="0">
                <a:latin typeface="Impact" pitchFamily="34" charset="0"/>
                <a:cs typeface="Arial" pitchFamily="34" charset="0"/>
              </a:rPr>
              <a:t>Kurtarma 4. </a:t>
            </a:r>
            <a:r>
              <a:rPr lang="tr-TR" sz="900" dirty="0" smtClean="0">
                <a:latin typeface="Impact" pitchFamily="34" charset="0"/>
                <a:cs typeface="Arial" pitchFamily="34" charset="0"/>
              </a:rPr>
              <a:t>Diğer </a:t>
            </a:r>
            <a:r>
              <a:rPr lang="tr-TR" sz="900" dirty="0">
                <a:latin typeface="Impact" pitchFamily="34" charset="0"/>
                <a:cs typeface="Arial" pitchFamily="34" charset="0"/>
              </a:rPr>
              <a:t>konular</a:t>
            </a:r>
            <a:endParaRPr kumimoji="0" lang="tr-TR" sz="900" b="0" i="0" u="none" strike="noStrike" cap="none" normalizeH="0" baseline="0" dirty="0" smtClean="0">
              <a:ln>
                <a:noFill/>
              </a:ln>
              <a:solidFill>
                <a:schemeClr val="tx1"/>
              </a:solidFill>
              <a:effectLst/>
              <a:latin typeface="Impac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5" name="3 Resim" descr="antet (4).png"/>
          <p:cNvPicPr/>
          <p:nvPr/>
        </p:nvPicPr>
        <p:blipFill>
          <a:blip r:embed="rId10" cstate="print"/>
          <a:stretch>
            <a:fillRect/>
          </a:stretch>
        </p:blipFill>
        <p:spPr>
          <a:xfrm>
            <a:off x="755576" y="3933056"/>
            <a:ext cx="4538671" cy="733647"/>
          </a:xfrm>
          <a:prstGeom prst="rect">
            <a:avLst/>
          </a:prstGeom>
          <a:noFill/>
          <a:ln>
            <a:noFill/>
          </a:ln>
        </p:spPr>
      </p:pic>
      <p:pic>
        <p:nvPicPr>
          <p:cNvPr id="146" name="145 Resim" descr="https://static.wixstatic.com/media/a35c14_7c71b264fa364aed87dbcc12b46875fa~mv2.png/v1/fill/w_304,h_132,al_c,usm_0.66_1.00_0.01/a35c14_7c71b264fa364aed87dbcc12b46875fa~mv2.png"/>
          <p:cNvPicPr/>
          <p:nvPr/>
        </p:nvPicPr>
        <p:blipFill>
          <a:blip r:embed="rId11" cstate="print"/>
          <a:srcRect/>
          <a:stretch>
            <a:fillRect/>
          </a:stretch>
        </p:blipFill>
        <p:spPr bwMode="auto">
          <a:xfrm>
            <a:off x="5364088" y="3933056"/>
            <a:ext cx="1691345" cy="734400"/>
          </a:xfrm>
          <a:prstGeom prst="rect">
            <a:avLst/>
          </a:prstGeom>
          <a:noFill/>
          <a:ln w="9525">
            <a:noFill/>
            <a:miter lim="800000"/>
            <a:headEnd/>
            <a:tailEnd/>
          </a:ln>
        </p:spPr>
      </p:pic>
      <p:sp>
        <p:nvSpPr>
          <p:cNvPr id="149" name="148 Metin kutusu"/>
          <p:cNvSpPr txBox="1"/>
          <p:nvPr/>
        </p:nvSpPr>
        <p:spPr>
          <a:xfrm>
            <a:off x="0" y="6669360"/>
            <a:ext cx="9144000" cy="507831"/>
          </a:xfrm>
          <a:prstGeom prst="rect">
            <a:avLst/>
          </a:prstGeom>
          <a:noFill/>
        </p:spPr>
        <p:txBody>
          <a:bodyPr wrap="square" rtlCol="0">
            <a:spAutoFit/>
          </a:bodyPr>
          <a:lstStyle/>
          <a:p>
            <a:pPr algn="ctr"/>
            <a:r>
              <a:rPr lang="tr-TR" sz="900" dirty="0" smtClean="0">
                <a:solidFill>
                  <a:schemeClr val="bg2">
                    <a:lumMod val="50000"/>
                  </a:schemeClr>
                </a:solidFill>
              </a:rPr>
              <a:t>Form No: FR-1289; Revizyon Tarihi: </a:t>
            </a:r>
            <a:r>
              <a:rPr lang="tr-TR" sz="900" dirty="0" smtClean="0">
                <a:solidFill>
                  <a:schemeClr val="bg2">
                    <a:lumMod val="50000"/>
                  </a:schemeClr>
                </a:solidFill>
              </a:rPr>
              <a:t>31.07.2019; </a:t>
            </a:r>
            <a:r>
              <a:rPr lang="tr-TR" sz="900" dirty="0" smtClean="0">
                <a:solidFill>
                  <a:schemeClr val="bg2">
                    <a:lumMod val="50000"/>
                  </a:schemeClr>
                </a:solidFill>
              </a:rPr>
              <a:t>Revizyon No: 01</a:t>
            </a:r>
          </a:p>
          <a:p>
            <a:endParaRPr lang="tr-TR" dirty="0"/>
          </a:p>
        </p:txBody>
      </p:sp>
      <p:graphicFrame>
        <p:nvGraphicFramePr>
          <p:cNvPr id="46" name="45 Tablo"/>
          <p:cNvGraphicFramePr>
            <a:graphicFrameLocks noGrp="1"/>
          </p:cNvGraphicFramePr>
          <p:nvPr/>
        </p:nvGraphicFramePr>
        <p:xfrm>
          <a:off x="7092280" y="3933056"/>
          <a:ext cx="1368152" cy="1944216"/>
        </p:xfrm>
        <a:graphic>
          <a:graphicData uri="http://schemas.openxmlformats.org/drawingml/2006/table">
            <a:tbl>
              <a:tblPr firstRow="1" bandRow="1">
                <a:tableStyleId>{2D5ABB26-0587-4C30-8999-92F81FD0307C}</a:tableStyleId>
              </a:tblPr>
              <a:tblGrid>
                <a:gridCol w="1368152"/>
              </a:tblGrid>
              <a:tr h="972108">
                <a:tc>
                  <a:txBody>
                    <a:bodyPr/>
                    <a:lstStyle/>
                    <a:p>
                      <a:pPr algn="ctr"/>
                      <a:r>
                        <a:rPr lang="tr-TR" sz="1050" dirty="0" smtClean="0">
                          <a:solidFill>
                            <a:schemeClr val="bg2">
                              <a:lumMod val="50000"/>
                            </a:schemeClr>
                          </a:solidFill>
                        </a:rPr>
                        <a:t>Firma</a:t>
                      </a:r>
                      <a:endParaRPr lang="tr-TR" sz="1050" dirty="0">
                        <a:solidFill>
                          <a:schemeClr val="bg2">
                            <a:lumMod val="50000"/>
                          </a:schemeClr>
                        </a:solidFill>
                      </a:endParaRPr>
                    </a:p>
                  </a:txBody>
                  <a:tcPr anchor="ctr"/>
                </a:tc>
              </a:tr>
              <a:tr h="972108">
                <a:tc>
                  <a:txBody>
                    <a:bodyPr/>
                    <a:lstStyle/>
                    <a:p>
                      <a:pPr algn="ctr"/>
                      <a:r>
                        <a:rPr lang="tr-TR" sz="1050" dirty="0" smtClean="0">
                          <a:solidFill>
                            <a:schemeClr val="bg2">
                              <a:lumMod val="50000"/>
                            </a:schemeClr>
                          </a:solidFill>
                        </a:rPr>
                        <a:t>Koordinatörlük</a:t>
                      </a:r>
                      <a:endParaRPr lang="tr-TR" sz="1050" dirty="0">
                        <a:solidFill>
                          <a:schemeClr val="bg2">
                            <a:lumMod val="50000"/>
                          </a:schemeClr>
                        </a:solidFill>
                      </a:endParaRPr>
                    </a:p>
                  </a:txBody>
                  <a:tcPr anchor="ctr"/>
                </a:tc>
              </a:tr>
            </a:tbl>
          </a:graphicData>
        </a:graphic>
      </p:graphicFrame>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227</Words>
  <Application>Microsoft Office PowerPoint</Application>
  <PresentationFormat>Ekran Gösterisi (4:3)</PresentationFormat>
  <Paragraphs>14</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Impact</vt:lpstr>
      <vt:lpstr>Palatino Linotype</vt:lpstr>
      <vt:lpstr>Times New Roman</vt:lpstr>
      <vt:lpstr>Ofis Teması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gsonmez</dc:creator>
  <cp:lastModifiedBy>Acer</cp:lastModifiedBy>
  <cp:revision>16</cp:revision>
  <dcterms:created xsi:type="dcterms:W3CDTF">2017-11-20T08:48:45Z</dcterms:created>
  <dcterms:modified xsi:type="dcterms:W3CDTF">2019-07-31T08:51:53Z</dcterms:modified>
</cp:coreProperties>
</file>